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60" y="10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FC3F81-5E59-4DFE-A09C-193CB9453E8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302749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3F81-5E59-4DFE-A09C-193CB9453E8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225931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3F81-5E59-4DFE-A09C-193CB9453E8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1697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3F81-5E59-4DFE-A09C-193CB9453E8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286267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FC3F81-5E59-4DFE-A09C-193CB9453E8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3181260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FC3F81-5E59-4DFE-A09C-193CB9453E8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55572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FC3F81-5E59-4DFE-A09C-193CB9453E8D}"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227495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FC3F81-5E59-4DFE-A09C-193CB9453E8D}"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208474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C3F81-5E59-4DFE-A09C-193CB9453E8D}"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319018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C3F81-5E59-4DFE-A09C-193CB9453E8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167529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C3F81-5E59-4DFE-A09C-193CB9453E8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1E0B9-E6CC-4A4D-B30D-7CC3FE1EC56C}" type="slidenum">
              <a:rPr lang="en-US" smtClean="0"/>
              <a:t>‹#›</a:t>
            </a:fld>
            <a:endParaRPr lang="en-US"/>
          </a:p>
        </p:txBody>
      </p:sp>
    </p:spTree>
    <p:extLst>
      <p:ext uri="{BB962C8B-B14F-4D97-AF65-F5344CB8AC3E}">
        <p14:creationId xmlns:p14="http://schemas.microsoft.com/office/powerpoint/2010/main" val="23988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C3F81-5E59-4DFE-A09C-193CB9453E8D}"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1E0B9-E6CC-4A4D-B30D-7CC3FE1EC56C}" type="slidenum">
              <a:rPr lang="en-US" smtClean="0"/>
              <a:t>‹#›</a:t>
            </a:fld>
            <a:endParaRPr lang="en-US"/>
          </a:p>
        </p:txBody>
      </p:sp>
    </p:spTree>
    <p:extLst>
      <p:ext uri="{BB962C8B-B14F-4D97-AF65-F5344CB8AC3E}">
        <p14:creationId xmlns:p14="http://schemas.microsoft.com/office/powerpoint/2010/main" val="126565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t>Formal technical review (FTR)</a:t>
            </a:r>
            <a:r>
              <a:rPr lang="en-US" smtClean="0"/>
              <a: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880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Formal </a:t>
            </a:r>
            <a:r>
              <a:rPr lang="en-US" b="1" dirty="0"/>
              <a:t>technical review (FTR)</a:t>
            </a:r>
            <a:r>
              <a:rPr lang="en-US" dirty="0"/>
              <a:t> </a:t>
            </a:r>
          </a:p>
        </p:txBody>
      </p:sp>
      <p:sp>
        <p:nvSpPr>
          <p:cNvPr id="3" name="Content Placeholder 2"/>
          <p:cNvSpPr>
            <a:spLocks noGrp="1"/>
          </p:cNvSpPr>
          <p:nvPr>
            <p:ph idx="1"/>
          </p:nvPr>
        </p:nvSpPr>
        <p:spPr/>
        <p:txBody>
          <a:bodyPr/>
          <a:lstStyle/>
          <a:p>
            <a:r>
              <a:rPr lang="en-US" b="1" dirty="0"/>
              <a:t>A formal technical review (FTR)</a:t>
            </a:r>
            <a:r>
              <a:rPr lang="en-US" dirty="0"/>
              <a:t> is a software quality assurance activity performed by software engineers.</a:t>
            </a:r>
          </a:p>
          <a:p>
            <a:r>
              <a:rPr lang="en-US" b="1" dirty="0"/>
              <a:t>FTR (Formal Technical Review)</a:t>
            </a:r>
            <a:r>
              <a:rPr lang="en-US" dirty="0"/>
              <a:t> is also a learning ground for junior developers to know more about different approaches to software analysis, design and implementation. It also serves as a backup and continuity for the people who are not exposed to the software development so far.</a:t>
            </a:r>
          </a:p>
          <a:p>
            <a:endParaRPr lang="en-US" dirty="0"/>
          </a:p>
        </p:txBody>
      </p:sp>
    </p:spTree>
    <p:extLst>
      <p:ext uri="{BB962C8B-B14F-4D97-AF65-F5344CB8AC3E}">
        <p14:creationId xmlns:p14="http://schemas.microsoft.com/office/powerpoint/2010/main" val="173823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objectives of the FTR </a:t>
            </a:r>
            <a:endParaRPr lang="en-US" dirty="0"/>
          </a:p>
        </p:txBody>
      </p:sp>
      <p:sp>
        <p:nvSpPr>
          <p:cNvPr id="3" name="Content Placeholder 2"/>
          <p:cNvSpPr>
            <a:spLocks noGrp="1"/>
          </p:cNvSpPr>
          <p:nvPr>
            <p:ph idx="1"/>
          </p:nvPr>
        </p:nvSpPr>
        <p:spPr/>
        <p:txBody>
          <a:bodyPr/>
          <a:lstStyle/>
          <a:p>
            <a:r>
              <a:rPr lang="en-US" dirty="0"/>
              <a:t>To uncover errors in function, logic, or implementation for any representation of the software.</a:t>
            </a:r>
          </a:p>
          <a:p>
            <a:r>
              <a:rPr lang="en-US" dirty="0"/>
              <a:t>(2) To verify that the software under review meets its requirements.</a:t>
            </a:r>
          </a:p>
          <a:p>
            <a:r>
              <a:rPr lang="en-US" dirty="0"/>
              <a:t>(3) To ensure that the software has been represented according to predefined standards.</a:t>
            </a:r>
          </a:p>
          <a:p>
            <a:r>
              <a:rPr lang="en-US" dirty="0"/>
              <a:t>(4) To achieve software that is developed in a uniform manner.</a:t>
            </a:r>
          </a:p>
          <a:p>
            <a:r>
              <a:rPr lang="en-US" dirty="0"/>
              <a:t>(5) To make projects more manageable.</a:t>
            </a:r>
          </a:p>
        </p:txBody>
      </p:sp>
    </p:spTree>
    <p:extLst>
      <p:ext uri="{BB962C8B-B14F-4D97-AF65-F5344CB8AC3E}">
        <p14:creationId xmlns:p14="http://schemas.microsoft.com/office/powerpoint/2010/main" val="3639305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Steps in FTR</a:t>
            </a:r>
            <a:r>
              <a:rPr lang="en-US" dirty="0"/>
              <a:t>:-</a:t>
            </a:r>
          </a:p>
        </p:txBody>
      </p:sp>
      <p:sp>
        <p:nvSpPr>
          <p:cNvPr id="3" name="Content Placeholder 2"/>
          <p:cNvSpPr>
            <a:spLocks noGrp="1"/>
          </p:cNvSpPr>
          <p:nvPr>
            <p:ph idx="1"/>
          </p:nvPr>
        </p:nvSpPr>
        <p:spPr/>
        <p:txBody>
          <a:bodyPr/>
          <a:lstStyle/>
          <a:p>
            <a:pPr marL="0" indent="0">
              <a:buNone/>
            </a:pPr>
            <a:r>
              <a:rPr lang="en-US" b="1" dirty="0"/>
              <a:t>The review meeting</a:t>
            </a:r>
            <a:endParaRPr lang="en-US" dirty="0"/>
          </a:p>
          <a:p>
            <a:r>
              <a:rPr lang="en-US" dirty="0"/>
              <a:t>Every review meeting should be conducted by considering the following constraints- Involvement of people Between 3 and 5 people should be involve in the review.</a:t>
            </a:r>
          </a:p>
          <a:p>
            <a:r>
              <a:rPr lang="en-US" dirty="0"/>
              <a:t>Advance preparation should occur but it should be very short that is at the most 2 hours of work for each person can be spent in this preparation.</a:t>
            </a:r>
          </a:p>
          <a:p>
            <a:r>
              <a:rPr lang="en-US" dirty="0"/>
              <a:t>The short duration of the review meeting should be less than two hour.</a:t>
            </a:r>
          </a:p>
          <a:p>
            <a:endParaRPr lang="en-US" dirty="0"/>
          </a:p>
        </p:txBody>
      </p:sp>
    </p:spTree>
    <p:extLst>
      <p:ext uri="{BB962C8B-B14F-4D97-AF65-F5344CB8AC3E}">
        <p14:creationId xmlns:p14="http://schemas.microsoft.com/office/powerpoint/2010/main" val="3467518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Review reporting and record keeping</a:t>
            </a:r>
            <a:endParaRPr lang="en-US" dirty="0"/>
          </a:p>
          <a:p>
            <a:r>
              <a:rPr lang="en-US" dirty="0"/>
              <a:t>During the FTR, the reviewer actively record all the issues that have been raised. At the end of meeting these all raised issues are consolidated and review issue list is prepared. Finally, formal technical review summary report is produced.</a:t>
            </a:r>
          </a:p>
          <a:p>
            <a:endParaRPr lang="en-US" dirty="0"/>
          </a:p>
        </p:txBody>
      </p:sp>
    </p:spTree>
    <p:extLst>
      <p:ext uri="{BB962C8B-B14F-4D97-AF65-F5344CB8AC3E}">
        <p14:creationId xmlns:p14="http://schemas.microsoft.com/office/powerpoint/2010/main" val="21373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Review guidelines</a:t>
            </a:r>
            <a:endParaRPr lang="en-US" dirty="0"/>
          </a:p>
          <a:p>
            <a:r>
              <a:rPr lang="en-US" dirty="0"/>
              <a:t>Guidelines for the conducting of formal technical review must be established in advance. These guidelines must be distributed to all reviewers, agreed upon, and then followed.</a:t>
            </a:r>
          </a:p>
          <a:p>
            <a:endParaRPr lang="en-US" dirty="0"/>
          </a:p>
        </p:txBody>
      </p:sp>
    </p:spTree>
    <p:extLst>
      <p:ext uri="{BB962C8B-B14F-4D97-AF65-F5344CB8AC3E}">
        <p14:creationId xmlns:p14="http://schemas.microsoft.com/office/powerpoint/2010/main" val="1293744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251</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Formal technical review (FTR) </vt:lpstr>
      <vt:lpstr>Formal technical review (FTR) </vt:lpstr>
      <vt:lpstr>The objectives of the FTR </vt:lpstr>
      <vt:lpstr>Steps in FTR:-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cp:revision>
  <dcterms:created xsi:type="dcterms:W3CDTF">2020-04-24T19:08:17Z</dcterms:created>
  <dcterms:modified xsi:type="dcterms:W3CDTF">2020-04-24T19:11:31Z</dcterms:modified>
</cp:coreProperties>
</file>